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755400"/>
            <a:ext cx="76302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Shalom, havayreem!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Shalom, havayreem!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Shalom, shalom!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L’hitraot, l’hitraot,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Shalom, shalom.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